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4892040"/>
            <a:ext cx="2766060" cy="64516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Shovan Karna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7th November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000" dirty="0">
                <a:solidFill>
                  <a:schemeClr val="accent3">
                    <a:lumMod val="25000"/>
                  </a:schemeClr>
                </a:solidFill>
                <a:latin typeface="Abadi" panose="020B0604020104020204" pitchFamily="34" charset="0"/>
              </a:rPr>
              <a:t>We performed exploratory data analysis and determined the training labels.</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We created landing outcome label from outcome column and exported the results to csv.</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https://github.com/shovankarna/Applied_DataScience_Capstone_Project/blob/main/Week 1/SpaceX Data Wrangling.ipynb</a:t>
            </a:r>
            <a:endParaRPr lang="en-US" sz="2000" dirty="0">
              <a:solidFill>
                <a:srgbClr val="1C7DDB"/>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https://github.com/shovankarna/Applied_DataScience_Capstone_Project/blob/main/Week 2/EDA Data Visualization SpaceX.ipynb</a:t>
            </a:r>
            <a:endParaRPr lang="en-US" sz="2200" dirty="0">
              <a:solidFill>
                <a:srgbClr val="1C7DDB"/>
              </a:solidFill>
              <a:latin typeface="Abadi" panose="020B0604020104020204" pitchFamily="34" charset="0"/>
            </a:endParaRPr>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loaded the SpaceX dataset into a PostgreSQL database without leaving the </a:t>
            </a:r>
            <a:r>
              <a:rPr lang="en-US" sz="2000" dirty="0" err="1">
                <a:solidFill>
                  <a:schemeClr val="accent3">
                    <a:lumMod val="25000"/>
                  </a:schemeClr>
                </a:solidFill>
                <a:latin typeface="Abadi"/>
              </a:rPr>
              <a:t>jupyter</a:t>
            </a:r>
            <a:r>
              <a:rPr lang="en-US" sz="2000" dirty="0">
                <a:solidFill>
                  <a:schemeClr val="accent3">
                    <a:lumMod val="25000"/>
                  </a:schemeClr>
                </a:solidFill>
                <a:latin typeface="Abadi"/>
              </a:rPr>
              <a:t> notebook.</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We applied EDA with SQL to get insight from the data. We wrote queries to find out for instance:</a:t>
            </a:r>
            <a:endParaRPr lang="en-US" sz="2000" dirty="0">
              <a:solidFill>
                <a:schemeClr val="accent3">
                  <a:lumMod val="25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rPr>
              <a:t>The names of unique launch sites in the space mission.</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rPr>
              <a:t>The total payload mass carried by boosters launched by NASA (CRS)</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rPr>
              <a:t>The average payload mass carried by booster version F9 v1.1</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rPr>
              <a:t>The total number of successful and failure mission outcomes</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rPr>
              <a:t>The failed landing outcomes in drone ship, their booster version and launch site names.</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The link to the notebook is </a:t>
            </a:r>
            <a:r>
              <a:rPr lang="en-US" sz="2000" dirty="0">
                <a:solidFill>
                  <a:srgbClr val="1C7DDB"/>
                </a:solidFill>
                <a:latin typeface="Abadi"/>
              </a:rPr>
              <a:t>https://github.com/shovankarna/Applied_DataScience_Capstone_Project/blob/main/Week 2/EDA with SQL SpaceX.ipynb</a:t>
            </a:r>
            <a:endParaRPr lang="en-US" sz="2000" dirty="0">
              <a:solidFill>
                <a:srgbClr val="1C7DDB"/>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lnSpcReduction="2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sym typeface="+mn-ea"/>
              </a:rPr>
              <a:t>We calculated the distances between a launch site to its proximities. We answered some question for instance:</a:t>
            </a:r>
            <a:endParaRPr lang="en-US" sz="20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2000" dirty="0">
                <a:solidFill>
                  <a:schemeClr val="bg2">
                    <a:lumMod val="50000"/>
                  </a:schemeClr>
                </a:solidFill>
                <a:latin typeface="Abadi" panose="020B0604020104020204" pitchFamily="34" charset="0"/>
                <a:sym typeface="+mn-ea"/>
              </a:rPr>
              <a:t>Are launch sites near railways, highways and coastlines.</a:t>
            </a:r>
            <a:endParaRPr lang="en-US" sz="20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2000" dirty="0">
                <a:solidFill>
                  <a:schemeClr val="bg2">
                    <a:lumMod val="50000"/>
                  </a:schemeClr>
                </a:solidFill>
                <a:latin typeface="Abadi" panose="020B0604020104020204" pitchFamily="34" charset="0"/>
                <a:sym typeface="+mn-ea"/>
              </a:rPr>
              <a:t>Do launch sites keep certain distance away from cities.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a:sym typeface="+mn-ea"/>
              </a:rPr>
              <a:t>The link to the notebook is </a:t>
            </a:r>
            <a:r>
              <a:rPr lang="en-US" sz="2000" dirty="0">
                <a:solidFill>
                  <a:srgbClr val="1C7DDB"/>
                </a:solidFill>
                <a:latin typeface="Abadi"/>
                <a:sym typeface="+mn-ea"/>
              </a:rPr>
              <a:t>https://github.com/shovankarna/Applied_DataScience_Capstone_Project/blob/main/Week 3/Interactive Visual Analytics with Folium SpaceX.ipynb</a:t>
            </a:r>
            <a:endParaRPr lang="en-US" sz="2000" dirty="0">
              <a:solidFill>
                <a:srgbClr val="1C7DDB"/>
              </a:solidFill>
              <a:latin typeface="Abadi"/>
              <a:sym typeface="+mn-ea"/>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https://github.com/shovankarna/Applied_DataScience_Capstone_Project/blob/main/Week 3/SpaceX Dashboard Plotly.py</a:t>
            </a:r>
            <a:endParaRPr lang="en-US" sz="2200" dirty="0">
              <a:solidFill>
                <a:srgbClr val="1C7DDB"/>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https://github.com/shovankarna/Applied_DataScience_Capstone_Project/blob/main/Week%204/Machine%20Learning%20Prediction%20lab%20SpaceX.ipynb</a:t>
            </a:r>
            <a:endParaRPr lang="en-US" sz="2200" dirty="0">
              <a:solidFill>
                <a:srgbClr val="1C7DDB"/>
              </a:solidFill>
              <a:latin typeface="Abadi" panose="020B0604020104020204" pitchFamily="34" charset="0"/>
            </a:endParaRPr>
          </a:p>
          <a:p>
            <a:pPr>
              <a:lnSpc>
                <a:spcPct val="100000"/>
              </a:lnSpc>
              <a:spcBef>
                <a:spcPts val="1400"/>
              </a:spcBef>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https://github.com/shovankarna/Applied_DataScience_Capstone_Project/blob/main/Week 1/SpaceX API.ipynb</a:t>
            </a:r>
            <a:endParaRPr lang="en-US" sz="2200" dirty="0">
              <a:solidFill>
                <a:srgbClr val="1C7DDB"/>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https://github.com/shovankarna/Applied_DataScience_Capstone_Project/blob/main/Week 1/SpaceX Web Scraping.ipynb</a:t>
            </a:r>
            <a:endParaRPr lang="en-US" sz="2200" dirty="0">
              <a:solidFill>
                <a:srgbClr val="1C7DDB"/>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9961</Words>
  <Application>WPS Presentation</Application>
  <PresentationFormat>Widescreen</PresentationFormat>
  <Paragraphs>346</Paragraphs>
  <Slides>46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karna</cp:lastModifiedBy>
  <cp:revision>201</cp:revision>
  <dcterms:created xsi:type="dcterms:W3CDTF">2021-04-29T18:58:00Z</dcterms:created>
  <dcterms:modified xsi:type="dcterms:W3CDTF">2022-11-07T12:53:10Z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C7C899675A6E4CC1A59630CAA1845F9E</vt:lpwstr>
  </property>
  <property fmtid="{D5CDD505-2E9C-101B-9397-08002B2CF9AE}" pid="4" name="KSOProductBuildVer">
    <vt:lpwstr>1033-11.2.0.11380</vt:lpwstr>
  </property>
</Properties>
</file>